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3" name="Shape 63"/>
          <p:cNvSpPr/>
          <p:nvPr>
            <p:ph type="sldImg"/>
          </p:nvPr>
        </p:nvSpPr>
        <p:spPr>
          <a:xfrm>
            <a:off x="1143000" y="685800"/>
            <a:ext cx="4572000" cy="3429000"/>
          </a:xfrm>
          <a:prstGeom prst="rect">
            <a:avLst/>
          </a:prstGeom>
        </p:spPr>
        <p:txBody>
          <a:bodyPr/>
          <a:lstStyle/>
          <a:p>
            <a:pPr/>
          </a:p>
        </p:txBody>
      </p:sp>
      <p:sp>
        <p:nvSpPr>
          <p:cNvPr id="64" name="Shape 6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Times Roman"/>
      </a:defRPr>
    </a:lvl1pPr>
    <a:lvl2pPr indent="228600" latinLnBrk="0">
      <a:spcBef>
        <a:spcPts val="400"/>
      </a:spcBef>
      <a:defRPr sz="1200">
        <a:latin typeface="+mn-lt"/>
        <a:ea typeface="+mn-ea"/>
        <a:cs typeface="+mn-cs"/>
        <a:sym typeface="Times Roman"/>
      </a:defRPr>
    </a:lvl2pPr>
    <a:lvl3pPr indent="457200" latinLnBrk="0">
      <a:spcBef>
        <a:spcPts val="400"/>
      </a:spcBef>
      <a:defRPr sz="1200">
        <a:latin typeface="+mn-lt"/>
        <a:ea typeface="+mn-ea"/>
        <a:cs typeface="+mn-cs"/>
        <a:sym typeface="Times Roman"/>
      </a:defRPr>
    </a:lvl3pPr>
    <a:lvl4pPr indent="685800" latinLnBrk="0">
      <a:spcBef>
        <a:spcPts val="400"/>
      </a:spcBef>
      <a:defRPr sz="1200">
        <a:latin typeface="+mn-lt"/>
        <a:ea typeface="+mn-ea"/>
        <a:cs typeface="+mn-cs"/>
        <a:sym typeface="Times Roman"/>
      </a:defRPr>
    </a:lvl4pPr>
    <a:lvl5pPr indent="914400" latinLnBrk="0">
      <a:spcBef>
        <a:spcPts val="400"/>
      </a:spcBef>
      <a:defRPr sz="1200">
        <a:latin typeface="+mn-lt"/>
        <a:ea typeface="+mn-ea"/>
        <a:cs typeface="+mn-cs"/>
        <a:sym typeface="Times Roman"/>
      </a:defRPr>
    </a:lvl5pPr>
    <a:lvl6pPr indent="1143000" latinLnBrk="0">
      <a:spcBef>
        <a:spcPts val="400"/>
      </a:spcBef>
      <a:defRPr sz="1200">
        <a:latin typeface="+mn-lt"/>
        <a:ea typeface="+mn-ea"/>
        <a:cs typeface="+mn-cs"/>
        <a:sym typeface="Times Roman"/>
      </a:defRPr>
    </a:lvl6pPr>
    <a:lvl7pPr indent="1371600" latinLnBrk="0">
      <a:spcBef>
        <a:spcPts val="400"/>
      </a:spcBef>
      <a:defRPr sz="1200">
        <a:latin typeface="+mn-lt"/>
        <a:ea typeface="+mn-ea"/>
        <a:cs typeface="+mn-cs"/>
        <a:sym typeface="Times Roman"/>
      </a:defRPr>
    </a:lvl7pPr>
    <a:lvl8pPr indent="1600200" latinLnBrk="0">
      <a:spcBef>
        <a:spcPts val="400"/>
      </a:spcBef>
      <a:defRPr sz="1200">
        <a:latin typeface="+mn-lt"/>
        <a:ea typeface="+mn-ea"/>
        <a:cs typeface="+mn-cs"/>
        <a:sym typeface="Times Roman"/>
      </a:defRPr>
    </a:lvl8pPr>
    <a:lvl9pPr indent="1828800" latinLnBrk="0">
      <a:spcBef>
        <a:spcPts val="400"/>
      </a:spcBef>
      <a:defRPr sz="1200">
        <a:latin typeface="+mn-lt"/>
        <a:ea typeface="+mn-ea"/>
        <a:cs typeface="+mn-cs"/>
        <a:sym typeface="Times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5.png"/><Relationship Id="rId8"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sp>
        <p:nvSpPr>
          <p:cNvPr id="26" name="5-7 September, 2023"/>
          <p:cNvSpPr txBox="1"/>
          <p:nvPr/>
        </p:nvSpPr>
        <p:spPr>
          <a:xfrm>
            <a:off x="9531032" y="6459537"/>
            <a:ext cx="2575561"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400">
                <a:solidFill>
                  <a:srgbClr val="FFFFFF"/>
                </a:solidFill>
              </a:defRPr>
            </a:lvl1pPr>
          </a:lstStyle>
          <a:p>
            <a:pPr/>
            <a:r>
              <a:t>5-7 September, 2023</a:t>
            </a:r>
          </a:p>
        </p:txBody>
      </p:sp>
      <p:sp>
        <p:nvSpPr>
          <p:cNvPr id="27" name="I3DA Conference"/>
          <p:cNvSpPr txBox="1"/>
          <p:nvPr/>
        </p:nvSpPr>
        <p:spPr>
          <a:xfrm>
            <a:off x="6751319" y="6467475"/>
            <a:ext cx="3151824"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400">
                <a:solidFill>
                  <a:srgbClr val="FFFFFF"/>
                </a:solidFill>
              </a:defRPr>
            </a:lvl1pPr>
          </a:lstStyle>
          <a:p>
            <a:pPr/>
            <a:r>
              <a:t>I3DA Conference</a:t>
            </a:r>
          </a:p>
        </p:txBody>
      </p:sp>
      <p:sp>
        <p:nvSpPr>
          <p:cNvPr id="28" name="Rectangle"/>
          <p:cNvSpPr/>
          <p:nvPr/>
        </p:nvSpPr>
        <p:spPr>
          <a:xfrm>
            <a:off x="0" y="6092825"/>
            <a:ext cx="12192000" cy="788988"/>
          </a:xfrm>
          <a:prstGeom prst="rect">
            <a:avLst/>
          </a:prstGeom>
          <a:solidFill>
            <a:srgbClr val="F2F2F2"/>
          </a:solidFill>
          <a:ln>
            <a:solidFill>
              <a:srgbClr val="000000"/>
            </a:solidFill>
          </a:ln>
        </p:spPr>
        <p:txBody>
          <a:bodyPr lIns="45719" rIns="45719"/>
          <a:lstStyle/>
          <a:p>
            <a:pPr>
              <a:spcBef>
                <a:spcPts val="400"/>
              </a:spcBef>
              <a:defRPr sz="1800"/>
            </a:pPr>
          </a:p>
        </p:txBody>
      </p:sp>
      <p:pic>
        <p:nvPicPr>
          <p:cNvPr id="29" name="https://www.i3da.eu/wp-content/uploads/2020/09/LogoVerticaleTrasparente-1024x1024.png" descr="https://www.i3da.eu/wp-content/uploads/2020/09/LogoVerticaleTrasparente-1024x1024.png"/>
          <p:cNvPicPr>
            <a:picLocks noChangeAspect="1"/>
          </p:cNvPicPr>
          <p:nvPr/>
        </p:nvPicPr>
        <p:blipFill>
          <a:blip r:embed="rId2">
            <a:extLst/>
          </a:blip>
          <a:stretch>
            <a:fillRect/>
          </a:stretch>
        </p:blipFill>
        <p:spPr>
          <a:xfrm>
            <a:off x="2208212" y="6102350"/>
            <a:ext cx="647701" cy="758825"/>
          </a:xfrm>
          <a:prstGeom prst="rect">
            <a:avLst/>
          </a:prstGeom>
          <a:ln w="12700">
            <a:miter lim="400000"/>
          </a:ln>
        </p:spPr>
      </p:pic>
      <p:pic>
        <p:nvPicPr>
          <p:cNvPr id="30" name="https://www.i3da.eu/wp-content/uploads/2020/06/apertura-evento-aes-italia-300x150.png" descr="https://www.i3da.eu/wp-content/uploads/2020/06/apertura-evento-aes-italia-300x150.png"/>
          <p:cNvPicPr>
            <a:picLocks noChangeAspect="1"/>
          </p:cNvPicPr>
          <p:nvPr/>
        </p:nvPicPr>
        <p:blipFill>
          <a:blip r:embed="rId3">
            <a:extLst/>
          </a:blip>
          <a:stretch>
            <a:fillRect/>
          </a:stretch>
        </p:blipFill>
        <p:spPr>
          <a:xfrm>
            <a:off x="9945687" y="6146800"/>
            <a:ext cx="1177926" cy="690563"/>
          </a:xfrm>
          <a:prstGeom prst="rect">
            <a:avLst/>
          </a:prstGeom>
          <a:ln w="12700">
            <a:miter lim="400000"/>
          </a:ln>
        </p:spPr>
      </p:pic>
      <p:pic>
        <p:nvPicPr>
          <p:cNvPr id="31" name="I3DA 2023 International Conference" descr="I3DA 2023 International Conference"/>
          <p:cNvPicPr>
            <a:picLocks noChangeAspect="1"/>
          </p:cNvPicPr>
          <p:nvPr/>
        </p:nvPicPr>
        <p:blipFill>
          <a:blip r:embed="rId4">
            <a:extLst/>
          </a:blip>
          <a:stretch>
            <a:fillRect/>
          </a:stretch>
        </p:blipFill>
        <p:spPr>
          <a:xfrm>
            <a:off x="114300" y="6092825"/>
            <a:ext cx="1589088" cy="841375"/>
          </a:xfrm>
          <a:prstGeom prst="rect">
            <a:avLst/>
          </a:prstGeom>
          <a:ln w="12700">
            <a:miter lim="400000"/>
          </a:ln>
        </p:spPr>
      </p:pic>
      <p:pic>
        <p:nvPicPr>
          <p:cNvPr id="32" name="reality labs research" descr="reality labs research"/>
          <p:cNvPicPr>
            <a:picLocks noChangeAspect="1"/>
          </p:cNvPicPr>
          <p:nvPr/>
        </p:nvPicPr>
        <p:blipFill>
          <a:blip r:embed="rId5">
            <a:extLst/>
          </a:blip>
          <a:stretch>
            <a:fillRect/>
          </a:stretch>
        </p:blipFill>
        <p:spPr>
          <a:xfrm>
            <a:off x="5591175" y="5949950"/>
            <a:ext cx="1225550" cy="1222375"/>
          </a:xfrm>
          <a:prstGeom prst="rect">
            <a:avLst/>
          </a:prstGeom>
          <a:ln w="12700">
            <a:miter lim="400000"/>
          </a:ln>
        </p:spPr>
      </p:pic>
      <p:pic>
        <p:nvPicPr>
          <p:cNvPr id="33" name="image.tif" descr="image.tif"/>
          <p:cNvPicPr>
            <a:picLocks noChangeAspect="1"/>
          </p:cNvPicPr>
          <p:nvPr/>
        </p:nvPicPr>
        <p:blipFill>
          <a:blip r:embed="rId6">
            <a:extLst/>
          </a:blip>
          <a:stretch>
            <a:fillRect/>
          </a:stretch>
        </p:blipFill>
        <p:spPr>
          <a:xfrm>
            <a:off x="11314112" y="6146800"/>
            <a:ext cx="758826" cy="735013"/>
          </a:xfrm>
          <a:prstGeom prst="rect">
            <a:avLst/>
          </a:prstGeom>
          <a:ln w="12700">
            <a:miter lim="400000"/>
          </a:ln>
        </p:spPr>
      </p:pic>
      <p:sp>
        <p:nvSpPr>
          <p:cNvPr id="34" name="Slide Number"/>
          <p:cNvSpPr txBox="1"/>
          <p:nvPr>
            <p:ph type="sldNum" sz="quarter" idx="2"/>
          </p:nvPr>
        </p:nvSpPr>
        <p:spPr>
          <a:xfrm>
            <a:off x="10317162" y="152400"/>
            <a:ext cx="358414" cy="350662"/>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sp>
        <p:nvSpPr>
          <p:cNvPr id="41" name="5-7 September, 2023"/>
          <p:cNvSpPr txBox="1"/>
          <p:nvPr/>
        </p:nvSpPr>
        <p:spPr>
          <a:xfrm>
            <a:off x="9531032" y="6459537"/>
            <a:ext cx="2575561"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400">
                <a:solidFill>
                  <a:srgbClr val="FFFFFF"/>
                </a:solidFill>
              </a:defRPr>
            </a:lvl1pPr>
          </a:lstStyle>
          <a:p>
            <a:pPr/>
            <a:r>
              <a:t>5-7 September, 2023</a:t>
            </a:r>
          </a:p>
        </p:txBody>
      </p:sp>
      <p:sp>
        <p:nvSpPr>
          <p:cNvPr id="42" name="I3DA Conference"/>
          <p:cNvSpPr txBox="1"/>
          <p:nvPr/>
        </p:nvSpPr>
        <p:spPr>
          <a:xfrm>
            <a:off x="6751319" y="6467475"/>
            <a:ext cx="3151824"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400">
                <a:solidFill>
                  <a:srgbClr val="FFFFFF"/>
                </a:solidFill>
              </a:defRPr>
            </a:lvl1pPr>
          </a:lstStyle>
          <a:p>
            <a:pPr/>
            <a:r>
              <a:t>I3DA Conference</a:t>
            </a:r>
          </a:p>
        </p:txBody>
      </p:sp>
      <p:sp>
        <p:nvSpPr>
          <p:cNvPr id="43" name="Slide Number"/>
          <p:cNvSpPr txBox="1"/>
          <p:nvPr>
            <p:ph type="sldNum" sz="quarter" idx="2"/>
          </p:nvPr>
        </p:nvSpPr>
        <p:spPr>
          <a:xfrm>
            <a:off x="10317162" y="152400"/>
            <a:ext cx="358414" cy="350662"/>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pic>
        <p:nvPicPr>
          <p:cNvPr id="50" name="up" descr="up"/>
          <p:cNvPicPr>
            <a:picLocks noChangeAspect="1"/>
          </p:cNvPicPr>
          <p:nvPr/>
        </p:nvPicPr>
        <p:blipFill>
          <a:blip r:embed="rId2">
            <a:extLst/>
          </a:blip>
          <a:stretch>
            <a:fillRect/>
          </a:stretch>
        </p:blipFill>
        <p:spPr>
          <a:xfrm>
            <a:off x="0" y="-34925"/>
            <a:ext cx="12192000" cy="858838"/>
          </a:xfrm>
          <a:prstGeom prst="rect">
            <a:avLst/>
          </a:prstGeom>
          <a:ln w="12700">
            <a:miter lim="400000"/>
          </a:ln>
        </p:spPr>
      </p:pic>
      <p:sp>
        <p:nvSpPr>
          <p:cNvPr id="51" name="Slide Number"/>
          <p:cNvSpPr txBox="1"/>
          <p:nvPr>
            <p:ph type="sldNum" sz="quarter" idx="2"/>
          </p:nvPr>
        </p:nvSpPr>
        <p:spPr>
          <a:xfrm>
            <a:off x="10317162" y="152400"/>
            <a:ext cx="358414" cy="350662"/>
          </a:xfrm>
          <a:prstGeom prst="rect">
            <a:avLst/>
          </a:prstGeom>
        </p:spPr>
        <p:txBody>
          <a:bodyPr anchor="t"/>
          <a:lstStyle>
            <a:lvl1pPr algn="l">
              <a:defRPr sz="1800"/>
            </a:lvl1pPr>
          </a:lstStyle>
          <a:p>
            <a:pPr/>
            <a:fld id="{86CB4B4D-7CA3-9044-876B-883B54F8677D}" type="slidenum"/>
          </a:p>
        </p:txBody>
      </p:sp>
      <p:pic>
        <p:nvPicPr>
          <p:cNvPr id="52" name="reality labs research" descr="reality labs research"/>
          <p:cNvPicPr>
            <a:picLocks noChangeAspect="1"/>
          </p:cNvPicPr>
          <p:nvPr/>
        </p:nvPicPr>
        <p:blipFill>
          <a:blip r:embed="rId3">
            <a:extLst/>
          </a:blip>
          <a:stretch>
            <a:fillRect/>
          </a:stretch>
        </p:blipFill>
        <p:spPr>
          <a:xfrm>
            <a:off x="6976092" y="5908190"/>
            <a:ext cx="1059216" cy="1058864"/>
          </a:xfrm>
          <a:prstGeom prst="rect">
            <a:avLst/>
          </a:prstGeom>
          <a:ln w="12700">
            <a:miter lim="400000"/>
          </a:ln>
        </p:spPr>
      </p:pic>
      <p:pic>
        <p:nvPicPr>
          <p:cNvPr id="53" name="I3DA 2023 International Conference" descr="I3DA 2023 International Conference"/>
          <p:cNvPicPr>
            <a:picLocks noChangeAspect="1"/>
          </p:cNvPicPr>
          <p:nvPr/>
        </p:nvPicPr>
        <p:blipFill>
          <a:blip r:embed="rId4">
            <a:extLst/>
          </a:blip>
          <a:stretch>
            <a:fillRect/>
          </a:stretch>
        </p:blipFill>
        <p:spPr>
          <a:xfrm>
            <a:off x="334946" y="6032015"/>
            <a:ext cx="1387508" cy="735014"/>
          </a:xfrm>
          <a:prstGeom prst="rect">
            <a:avLst/>
          </a:prstGeom>
          <a:ln w="12700">
            <a:miter lim="400000"/>
          </a:ln>
        </p:spPr>
      </p:pic>
      <p:pic>
        <p:nvPicPr>
          <p:cNvPr id="54" name="https://www.i3da.eu/wp-content/uploads/2020/09/LogoVerticaleTrasparente-1024x1024.png" descr="https://www.i3da.eu/wp-content/uploads/2020/09/LogoVerticaleTrasparente-1024x1024.png"/>
          <p:cNvPicPr>
            <a:picLocks noChangeAspect="1"/>
          </p:cNvPicPr>
          <p:nvPr/>
        </p:nvPicPr>
        <p:blipFill>
          <a:blip r:embed="rId5">
            <a:extLst/>
          </a:blip>
          <a:stretch>
            <a:fillRect/>
          </a:stretch>
        </p:blipFill>
        <p:spPr>
          <a:xfrm>
            <a:off x="9834948" y="6141553"/>
            <a:ext cx="440940" cy="515938"/>
          </a:xfrm>
          <a:prstGeom prst="rect">
            <a:avLst/>
          </a:prstGeom>
          <a:ln w="12700">
            <a:miter lim="400000"/>
          </a:ln>
        </p:spPr>
      </p:pic>
      <p:pic>
        <p:nvPicPr>
          <p:cNvPr id="55" name="https://www.i3da.eu/wp-content/uploads/2020/06/apertura-evento-aes-italia-300x150.png" descr="https://www.i3da.eu/wp-content/uploads/2020/06/apertura-evento-aes-italia-300x150.png"/>
          <p:cNvPicPr>
            <a:picLocks noChangeAspect="1"/>
          </p:cNvPicPr>
          <p:nvPr/>
        </p:nvPicPr>
        <p:blipFill>
          <a:blip r:embed="rId6">
            <a:extLst/>
          </a:blip>
          <a:stretch>
            <a:fillRect/>
          </a:stretch>
        </p:blipFill>
        <p:spPr>
          <a:xfrm>
            <a:off x="8577290" y="6181466"/>
            <a:ext cx="874312" cy="512312"/>
          </a:xfrm>
          <a:prstGeom prst="rect">
            <a:avLst/>
          </a:prstGeom>
          <a:ln w="12700">
            <a:miter lim="400000"/>
          </a:ln>
        </p:spPr>
      </p:pic>
      <p:pic>
        <p:nvPicPr>
          <p:cNvPr id="56" name="image.tif" descr="image.tif"/>
          <p:cNvPicPr>
            <a:picLocks noChangeAspect="1"/>
          </p:cNvPicPr>
          <p:nvPr/>
        </p:nvPicPr>
        <p:blipFill>
          <a:blip r:embed="rId7">
            <a:extLst/>
          </a:blip>
          <a:srcRect l="0" t="0" r="0" b="0"/>
          <a:stretch>
            <a:fillRect/>
          </a:stretch>
        </p:blipFill>
        <p:spPr>
          <a:xfrm>
            <a:off x="11384946" y="6100674"/>
            <a:ext cx="669535" cy="648357"/>
          </a:xfrm>
          <a:prstGeom prst="rect">
            <a:avLst/>
          </a:prstGeom>
          <a:ln w="12700">
            <a:miter lim="400000"/>
          </a:ln>
        </p:spPr>
      </p:pic>
      <p:pic>
        <p:nvPicPr>
          <p:cNvPr id="57" name="https://www.i3da.eu/wp-content/uploads/2020/06/architettura.png" descr="https://www.i3da.eu/wp-content/uploads/2020/06/architettura.png"/>
          <p:cNvPicPr>
            <a:picLocks noChangeAspect="1"/>
          </p:cNvPicPr>
          <p:nvPr/>
        </p:nvPicPr>
        <p:blipFill>
          <a:blip r:embed="rId8">
            <a:extLst/>
          </a:blip>
          <a:srcRect l="24272" t="0" r="24272" b="0"/>
          <a:stretch>
            <a:fillRect/>
          </a:stretch>
        </p:blipFill>
        <p:spPr>
          <a:xfrm>
            <a:off x="10587037" y="6110596"/>
            <a:ext cx="625476" cy="603251"/>
          </a:xfrm>
          <a:prstGeom prst="rect">
            <a:avLst/>
          </a:prstGeom>
          <a:ln w="12700">
            <a:miter lim="400000"/>
          </a:ln>
        </p:spPr>
      </p:pic>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slideLayout" Target="../slideLayouts/slideLayout1.xml"/><Relationship Id="rId8" Type="http://schemas.openxmlformats.org/officeDocument/2006/relationships/slideLayout" Target="../slideLayouts/slideLayout2.xml"/><Relationship Id="rId9" Type="http://schemas.openxmlformats.org/officeDocument/2006/relationships/slideLayout" Target="../slideLayouts/slideLayout3.xml"/><Relationship Id="rId10"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5-7 September, 2023"/>
          <p:cNvSpPr txBox="1"/>
          <p:nvPr/>
        </p:nvSpPr>
        <p:spPr>
          <a:xfrm>
            <a:off x="9531032" y="6459537"/>
            <a:ext cx="2575561"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400">
                <a:solidFill>
                  <a:srgbClr val="FFFFFF"/>
                </a:solidFill>
              </a:defRPr>
            </a:lvl1pPr>
          </a:lstStyle>
          <a:p>
            <a:pPr/>
            <a:r>
              <a:t>5-7 September, 2023</a:t>
            </a:r>
          </a:p>
        </p:txBody>
      </p:sp>
      <p:sp>
        <p:nvSpPr>
          <p:cNvPr id="3" name="I3DA Conference"/>
          <p:cNvSpPr txBox="1"/>
          <p:nvPr/>
        </p:nvSpPr>
        <p:spPr>
          <a:xfrm>
            <a:off x="6751319" y="6467475"/>
            <a:ext cx="3151824" cy="2888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400">
                <a:solidFill>
                  <a:srgbClr val="FFFFFF"/>
                </a:solidFill>
              </a:defRPr>
            </a:lvl1pPr>
          </a:lstStyle>
          <a:p>
            <a:pPr/>
            <a:r>
              <a:t>I3DA Conference</a:t>
            </a:r>
          </a:p>
        </p:txBody>
      </p:sp>
      <p:sp>
        <p:nvSpPr>
          <p:cNvPr id="4" name="Rectangle"/>
          <p:cNvSpPr/>
          <p:nvPr/>
        </p:nvSpPr>
        <p:spPr>
          <a:xfrm>
            <a:off x="0" y="6092825"/>
            <a:ext cx="12192000" cy="788988"/>
          </a:xfrm>
          <a:prstGeom prst="rect">
            <a:avLst/>
          </a:prstGeom>
          <a:solidFill>
            <a:srgbClr val="F2F2F2"/>
          </a:solidFill>
          <a:ln>
            <a:solidFill>
              <a:srgbClr val="000000"/>
            </a:solidFill>
          </a:ln>
        </p:spPr>
        <p:txBody>
          <a:bodyPr lIns="45719" rIns="45719"/>
          <a:lstStyle/>
          <a:p>
            <a:pPr>
              <a:spcBef>
                <a:spcPts val="400"/>
              </a:spcBef>
              <a:defRPr sz="1800"/>
            </a:pPr>
          </a:p>
        </p:txBody>
      </p:sp>
      <p:pic>
        <p:nvPicPr>
          <p:cNvPr id="5" name="https://www.i3da.eu/wp-content/uploads/2020/09/LogoVerticaleTrasparente-1024x1024.png" descr="https://www.i3da.eu/wp-content/uploads/2020/09/LogoVerticaleTrasparente-1024x1024.png"/>
          <p:cNvPicPr>
            <a:picLocks noChangeAspect="1"/>
          </p:cNvPicPr>
          <p:nvPr/>
        </p:nvPicPr>
        <p:blipFill>
          <a:blip r:embed="rId2">
            <a:extLst/>
          </a:blip>
          <a:stretch>
            <a:fillRect/>
          </a:stretch>
        </p:blipFill>
        <p:spPr>
          <a:xfrm>
            <a:off x="2208212" y="6102350"/>
            <a:ext cx="647701" cy="758825"/>
          </a:xfrm>
          <a:prstGeom prst="rect">
            <a:avLst/>
          </a:prstGeom>
          <a:ln w="12700">
            <a:miter lim="400000"/>
          </a:ln>
        </p:spPr>
      </p:pic>
      <p:pic>
        <p:nvPicPr>
          <p:cNvPr id="6" name="https://www.i3da.eu/wp-content/uploads/2020/06/apertura-evento-aes-italia-300x150.png" descr="https://www.i3da.eu/wp-content/uploads/2020/06/apertura-evento-aes-italia-300x150.png"/>
          <p:cNvPicPr>
            <a:picLocks noChangeAspect="1"/>
          </p:cNvPicPr>
          <p:nvPr/>
        </p:nvPicPr>
        <p:blipFill>
          <a:blip r:embed="rId3">
            <a:extLst/>
          </a:blip>
          <a:stretch>
            <a:fillRect/>
          </a:stretch>
        </p:blipFill>
        <p:spPr>
          <a:xfrm>
            <a:off x="9945687" y="6146800"/>
            <a:ext cx="1177926" cy="690563"/>
          </a:xfrm>
          <a:prstGeom prst="rect">
            <a:avLst/>
          </a:prstGeom>
          <a:ln w="12700">
            <a:miter lim="400000"/>
          </a:ln>
        </p:spPr>
      </p:pic>
      <p:pic>
        <p:nvPicPr>
          <p:cNvPr id="7" name="I3DA 2023 International Conference" descr="I3DA 2023 International Conference"/>
          <p:cNvPicPr>
            <a:picLocks noChangeAspect="1"/>
          </p:cNvPicPr>
          <p:nvPr/>
        </p:nvPicPr>
        <p:blipFill>
          <a:blip r:embed="rId4">
            <a:extLst/>
          </a:blip>
          <a:stretch>
            <a:fillRect/>
          </a:stretch>
        </p:blipFill>
        <p:spPr>
          <a:xfrm>
            <a:off x="114300" y="6092825"/>
            <a:ext cx="1589088" cy="841375"/>
          </a:xfrm>
          <a:prstGeom prst="rect">
            <a:avLst/>
          </a:prstGeom>
          <a:ln w="12700">
            <a:miter lim="400000"/>
          </a:ln>
        </p:spPr>
      </p:pic>
      <p:pic>
        <p:nvPicPr>
          <p:cNvPr id="8" name="reality labs research" descr="reality labs research"/>
          <p:cNvPicPr>
            <a:picLocks noChangeAspect="1"/>
          </p:cNvPicPr>
          <p:nvPr/>
        </p:nvPicPr>
        <p:blipFill>
          <a:blip r:embed="rId5">
            <a:extLst/>
          </a:blip>
          <a:stretch>
            <a:fillRect/>
          </a:stretch>
        </p:blipFill>
        <p:spPr>
          <a:xfrm>
            <a:off x="5534106" y="5953074"/>
            <a:ext cx="1123788" cy="1120877"/>
          </a:xfrm>
          <a:prstGeom prst="rect">
            <a:avLst/>
          </a:prstGeom>
          <a:ln w="12700">
            <a:miter lim="400000"/>
          </a:ln>
        </p:spPr>
      </p:pic>
      <p:pic>
        <p:nvPicPr>
          <p:cNvPr id="9" name="image.tif" descr="image.tif"/>
          <p:cNvPicPr>
            <a:picLocks noChangeAspect="1"/>
          </p:cNvPicPr>
          <p:nvPr/>
        </p:nvPicPr>
        <p:blipFill>
          <a:blip r:embed="rId6">
            <a:extLst/>
          </a:blip>
          <a:stretch>
            <a:fillRect/>
          </a:stretch>
        </p:blipFill>
        <p:spPr>
          <a:xfrm>
            <a:off x="11314112" y="6146800"/>
            <a:ext cx="758826" cy="735013"/>
          </a:xfrm>
          <a:prstGeom prst="rect">
            <a:avLst/>
          </a:prstGeom>
          <a:ln w="12700">
            <a:miter lim="400000"/>
          </a:ln>
        </p:spPr>
      </p:pic>
      <p:sp>
        <p:nvSpPr>
          <p:cNvPr id="10" name="Title Text"/>
          <p:cNvSpPr txBox="1"/>
          <p:nvPr>
            <p:ph type="title"/>
          </p:nvPr>
        </p:nvSpPr>
        <p:spPr>
          <a:xfrm>
            <a:off x="609600" y="92074"/>
            <a:ext cx="109728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Title Text</a:t>
            </a:r>
          </a:p>
        </p:txBody>
      </p:sp>
      <p:sp>
        <p:nvSpPr>
          <p:cNvPr id="11" name="Body Level One…"/>
          <p:cNvSpPr txBox="1"/>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Body Level One</a:t>
            </a:r>
          </a:p>
          <a:p>
            <a:pPr lvl="1"/>
            <a:r>
              <a:t>Body Level Two</a:t>
            </a:r>
          </a:p>
          <a:p>
            <a:pPr lvl="2"/>
            <a:r>
              <a:t>Body Level Three</a:t>
            </a:r>
          </a:p>
          <a:p>
            <a:pPr lvl="3"/>
            <a:r>
              <a:t>Body Level Four</a:t>
            </a:r>
          </a:p>
          <a:p>
            <a:pPr lvl="4"/>
            <a:r>
              <a:t>Body Level Five</a:t>
            </a:r>
          </a:p>
        </p:txBody>
      </p:sp>
      <p:sp>
        <p:nvSpPr>
          <p:cNvPr id="12" name="Slide Number"/>
          <p:cNvSpPr txBox="1"/>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7"/>
    <p:sldLayoutId id="2147483650" r:id="rId8"/>
    <p:sldLayoutId id="2147483651" r:id="rId9"/>
    <p:sldLayoutId id="2147483652" r:id="rId10"/>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5pPr>
      <a:lvl6pPr marL="0" marR="0" indent="45720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6pPr>
      <a:lvl7pPr marL="0" marR="0" indent="91440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7pPr>
      <a:lvl8pPr marL="0" marR="0" indent="137160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8pPr>
      <a:lvl9pPr marL="0" marR="0" indent="1828800" algn="l" defTabSz="914400" rtl="0" latinLnBrk="0">
        <a:lnSpc>
          <a:spcPct val="100000"/>
        </a:lnSpc>
        <a:spcBef>
          <a:spcPts val="0"/>
        </a:spcBef>
        <a:spcAft>
          <a:spcPts val="0"/>
        </a:spcAft>
        <a:buClrTx/>
        <a:buSzTx/>
        <a:buFontTx/>
        <a:buNone/>
        <a:tabLst/>
        <a:defRPr b="1" baseline="0" cap="none" i="0" spc="0" strike="noStrike" sz="2200" u="none">
          <a:solidFill>
            <a:srgbClr val="003F6E"/>
          </a:solidFill>
          <a:uFillTx/>
          <a:latin typeface="Arial"/>
          <a:ea typeface="Arial"/>
          <a:cs typeface="Arial"/>
          <a:sym typeface="Arial"/>
        </a:defRPr>
      </a:lvl9pPr>
    </p:titleStyle>
    <p:bodyStyle>
      <a:lvl1pPr marL="342900" marR="0" indent="-342900" algn="l" defTabSz="914400" rtl="0" latinLnBrk="0">
        <a:lnSpc>
          <a:spcPct val="100000"/>
        </a:lnSpc>
        <a:spcBef>
          <a:spcPts val="400"/>
        </a:spcBef>
        <a:spcAft>
          <a:spcPts val="0"/>
        </a:spcAft>
        <a:buClrTx/>
        <a:buSzTx/>
        <a:buFontTx/>
        <a:buNone/>
        <a:tabLst/>
        <a:defRPr b="0" baseline="0" cap="none" i="0" spc="0" strike="noStrike" sz="2000" u="none">
          <a:solidFill>
            <a:srgbClr val="000000"/>
          </a:solidFill>
          <a:uFillTx/>
          <a:latin typeface="Arial"/>
          <a:ea typeface="Arial"/>
          <a:cs typeface="Arial"/>
          <a:sym typeface="Arial"/>
        </a:defRPr>
      </a:lvl1pPr>
      <a:lvl2pPr marL="774700" marR="0" indent="-317500" algn="l" defTabSz="914400" rtl="0" latinLnBrk="0">
        <a:lnSpc>
          <a:spcPct val="100000"/>
        </a:lnSpc>
        <a:spcBef>
          <a:spcPts val="400"/>
        </a:spcBef>
        <a:spcAft>
          <a:spcPts val="0"/>
        </a:spcAft>
        <a:buClrTx/>
        <a:buSzPct val="85000"/>
        <a:buFontTx/>
        <a:buChar char="▪"/>
        <a:tabLst/>
        <a:defRPr b="0" baseline="0" cap="none" i="0" spc="0" strike="noStrike" sz="2000" u="none">
          <a:solidFill>
            <a:srgbClr val="000000"/>
          </a:solidFill>
          <a:uFillTx/>
          <a:latin typeface="Arial"/>
          <a:ea typeface="Arial"/>
          <a:cs typeface="Arial"/>
          <a:sym typeface="Arial"/>
        </a:defRPr>
      </a:lvl2pPr>
      <a:lvl3pPr marL="1168400" marR="0" indent="-254000" algn="l" defTabSz="9144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Arial"/>
          <a:ea typeface="Arial"/>
          <a:cs typeface="Arial"/>
          <a:sym typeface="Arial"/>
        </a:defRPr>
      </a:lvl3pPr>
      <a:lvl4pPr marL="1625600" marR="0" indent="-254000" algn="l" defTabSz="9144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Arial"/>
          <a:ea typeface="Arial"/>
          <a:cs typeface="Arial"/>
          <a:sym typeface="Arial"/>
        </a:defRPr>
      </a:lvl4pPr>
      <a:lvl5pPr marL="2082800" marR="0" indent="-254000" algn="l" defTabSz="9144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Arial"/>
          <a:ea typeface="Arial"/>
          <a:cs typeface="Arial"/>
          <a:sym typeface="Arial"/>
        </a:defRPr>
      </a:lvl5pPr>
      <a:lvl6pPr marL="2540000" marR="0" indent="-254000" algn="l" defTabSz="9144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Arial"/>
          <a:ea typeface="Arial"/>
          <a:cs typeface="Arial"/>
          <a:sym typeface="Arial"/>
        </a:defRPr>
      </a:lvl6pPr>
      <a:lvl7pPr marL="2997200" marR="0" indent="-254000" algn="l" defTabSz="9144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Arial"/>
          <a:ea typeface="Arial"/>
          <a:cs typeface="Arial"/>
          <a:sym typeface="Arial"/>
        </a:defRPr>
      </a:lvl7pPr>
      <a:lvl8pPr marL="3454400" marR="0" indent="-254000" algn="l" defTabSz="9144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Arial"/>
          <a:ea typeface="Arial"/>
          <a:cs typeface="Arial"/>
          <a:sym typeface="Arial"/>
        </a:defRPr>
      </a:lvl8pPr>
      <a:lvl9pPr marL="3911600" marR="0" indent="-254000" algn="l" defTabSz="9144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john.smith@unibo.it" TargetMode="External"/><Relationship Id="rId3" Type="http://schemas.openxmlformats.org/officeDocument/2006/relationships/hyperlink" Target="mailto:mark.wshite@unipr.it" TargetMode="External"/><Relationship Id="rId4" Type="http://schemas.openxmlformats.org/officeDocument/2006/relationships/image" Target="../media/image8.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 name="3D Acoustics of La Scala"/>
          <p:cNvSpPr txBox="1"/>
          <p:nvPr>
            <p:ph type="title" idx="4294967295"/>
          </p:nvPr>
        </p:nvSpPr>
        <p:spPr>
          <a:xfrm>
            <a:off x="1631950" y="1273175"/>
            <a:ext cx="6858000" cy="504825"/>
          </a:xfrm>
          <a:prstGeom prst="rect">
            <a:avLst/>
          </a:prstGeom>
        </p:spPr>
        <p:txBody>
          <a:bodyPr anchor="t">
            <a:normAutofit fontScale="100000" lnSpcReduction="0"/>
          </a:bodyPr>
          <a:lstStyle>
            <a:lvl1pPr defTabSz="859536">
              <a:lnSpc>
                <a:spcPct val="150000"/>
              </a:lnSpc>
              <a:spcBef>
                <a:spcPts val="1100"/>
              </a:spcBef>
              <a:defRPr sz="3008">
                <a:solidFill>
                  <a:srgbClr val="A50021"/>
                </a:solidFill>
              </a:defRPr>
            </a:lvl1pPr>
          </a:lstStyle>
          <a:p>
            <a:pPr/>
            <a:r>
              <a:t>3D Acoustics of La Scala</a:t>
            </a:r>
          </a:p>
        </p:txBody>
      </p:sp>
      <p:sp>
        <p:nvSpPr>
          <p:cNvPr id="67" name="(1) University of Roma Sapienza, Depart of Architecture, john.smith@uniroma1.it…"/>
          <p:cNvSpPr txBox="1"/>
          <p:nvPr>
            <p:ph type="body" sz="quarter" idx="4294967295"/>
          </p:nvPr>
        </p:nvSpPr>
        <p:spPr>
          <a:xfrm>
            <a:off x="1754187" y="4041775"/>
            <a:ext cx="9144001" cy="1655763"/>
          </a:xfrm>
          <a:prstGeom prst="rect">
            <a:avLst/>
          </a:prstGeom>
        </p:spPr>
        <p:txBody>
          <a:bodyPr>
            <a:normAutofit fontScale="100000" lnSpcReduction="0"/>
          </a:bodyPr>
          <a:lstStyle/>
          <a:p>
            <a:pPr>
              <a:defRPr b="1" baseline="30000" sz="1800"/>
            </a:pPr>
            <a:r>
              <a:t>(1) </a:t>
            </a:r>
            <a:r>
              <a:rPr b="0" baseline="0"/>
              <a:t>University of Roma Sapienza, Depart of Architecture, </a:t>
            </a:r>
            <a:r>
              <a:rPr b="0" baseline="0" u="sng">
                <a:solidFill>
                  <a:srgbClr val="CCCCFF"/>
                </a:solidFill>
                <a:uFill>
                  <a:solidFill>
                    <a:srgbClr val="CCCCFF"/>
                  </a:solidFill>
                </a:uFill>
                <a:hlinkClick r:id="rId2" invalidUrl="" action="" tgtFrame="" tooltip="" history="1" highlightClick="0" endSnd="0"/>
              </a:rPr>
              <a:t>john.smith@uniroma1.it</a:t>
            </a:r>
            <a:endParaRPr u="sng"/>
          </a:p>
          <a:p>
            <a:pPr>
              <a:defRPr b="1" baseline="30000" sz="1800"/>
            </a:pPr>
            <a:r>
              <a:t>(2) </a:t>
            </a:r>
            <a:r>
              <a:rPr b="0" baseline="0"/>
              <a:t>Massachusetts Inst of Technology, Depart of Engineering, </a:t>
            </a:r>
            <a:r>
              <a:rPr b="0" baseline="0" u="sng">
                <a:solidFill>
                  <a:srgbClr val="CCCCFF"/>
                </a:solidFill>
                <a:uFill>
                  <a:solidFill>
                    <a:srgbClr val="CCCCFF"/>
                  </a:solidFill>
                </a:uFill>
                <a:hlinkClick r:id="rId3" invalidUrl="" action="" tgtFrame="" tooltip="" history="1" highlightClick="0" endSnd="0"/>
              </a:rPr>
              <a:t>mark.white@mit.edu</a:t>
            </a:r>
            <a:r>
              <a:rPr b="0" baseline="0"/>
              <a:t> </a:t>
            </a:r>
          </a:p>
        </p:txBody>
      </p:sp>
      <p:sp>
        <p:nvSpPr>
          <p:cNvPr id="68" name="John Smith(1)…"/>
          <p:cNvSpPr txBox="1"/>
          <p:nvPr/>
        </p:nvSpPr>
        <p:spPr>
          <a:xfrm>
            <a:off x="1974532" y="2479675"/>
            <a:ext cx="8107998" cy="99379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spcBef>
                <a:spcPts val="400"/>
              </a:spcBef>
              <a:defRPr b="1" sz="1800"/>
            </a:pPr>
            <a:r>
              <a:t>				John Smith</a:t>
            </a:r>
            <a:r>
              <a:rPr baseline="30000"/>
              <a:t>(1) </a:t>
            </a:r>
            <a:endParaRPr baseline="30000"/>
          </a:p>
          <a:p>
            <a:pPr marL="342900" indent="-342900">
              <a:spcBef>
                <a:spcPts val="400"/>
              </a:spcBef>
              <a:defRPr sz="1800"/>
            </a:pPr>
            <a:r>
              <a:t>				Mark White</a:t>
            </a:r>
            <a:r>
              <a:rPr b="1" baseline="30000"/>
              <a:t> (2)</a:t>
            </a:r>
          </a:p>
        </p:txBody>
      </p:sp>
      <p:pic>
        <p:nvPicPr>
          <p:cNvPr id="69" name="logo-desktop" descr="logo-desktop"/>
          <p:cNvPicPr>
            <a:picLocks noChangeAspect="1"/>
          </p:cNvPicPr>
          <p:nvPr/>
        </p:nvPicPr>
        <p:blipFill>
          <a:blip r:embed="rId4">
            <a:extLst/>
          </a:blip>
          <a:stretch>
            <a:fillRect/>
          </a:stretch>
        </p:blipFill>
        <p:spPr>
          <a:xfrm>
            <a:off x="9120187" y="985837"/>
            <a:ext cx="2352676" cy="1143001"/>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 name="Introduction…"/>
          <p:cNvSpPr txBox="1"/>
          <p:nvPr/>
        </p:nvSpPr>
        <p:spPr>
          <a:xfrm>
            <a:off x="1618694" y="2220912"/>
            <a:ext cx="8087361" cy="221654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spcBef>
                <a:spcPts val="400"/>
              </a:spcBef>
              <a:defRPr b="1" sz="1400"/>
            </a:pPr>
          </a:p>
          <a:p>
            <a:pPr lvl="1" marL="742950" indent="-285750">
              <a:spcBef>
                <a:spcPts val="400"/>
              </a:spcBef>
              <a:buClr>
                <a:srgbClr val="004C80"/>
              </a:buClr>
              <a:buSzPct val="85000"/>
              <a:buChar char="▪"/>
              <a:defRPr sz="1800"/>
            </a:pPr>
            <a:r>
              <a:t>Introduction</a:t>
            </a:r>
          </a:p>
          <a:p>
            <a:pPr lvl="1" marL="742950" indent="-285750">
              <a:spcBef>
                <a:spcPts val="400"/>
              </a:spcBef>
              <a:buClr>
                <a:srgbClr val="004C80"/>
              </a:buClr>
              <a:buSzPct val="85000"/>
              <a:buChar char="▪"/>
              <a:defRPr sz="1800"/>
            </a:pPr>
            <a:r>
              <a:t>Material</a:t>
            </a:r>
          </a:p>
          <a:p>
            <a:pPr lvl="1" marL="742950" indent="-285750">
              <a:spcBef>
                <a:spcPts val="400"/>
              </a:spcBef>
              <a:buClr>
                <a:srgbClr val="004C80"/>
              </a:buClr>
              <a:buSzPct val="85000"/>
              <a:buChar char="▪"/>
              <a:defRPr sz="1800"/>
            </a:pPr>
            <a:r>
              <a:t>Theory</a:t>
            </a:r>
          </a:p>
          <a:p>
            <a:pPr lvl="1" marL="742950" indent="-285750">
              <a:spcBef>
                <a:spcPts val="400"/>
              </a:spcBef>
              <a:buClr>
                <a:srgbClr val="004C80"/>
              </a:buClr>
              <a:buSzPct val="85000"/>
              <a:buChar char="▪"/>
              <a:defRPr sz="1800"/>
            </a:pPr>
            <a:r>
              <a:t>Experiments </a:t>
            </a:r>
          </a:p>
          <a:p>
            <a:pPr lvl="1" marL="742950" indent="-285750">
              <a:spcBef>
                <a:spcPts val="400"/>
              </a:spcBef>
              <a:buClr>
                <a:srgbClr val="004C80"/>
              </a:buClr>
              <a:buSzPct val="85000"/>
              <a:buChar char="▪"/>
              <a:defRPr sz="1800"/>
            </a:pPr>
            <a:r>
              <a:t>Results</a:t>
            </a:r>
          </a:p>
          <a:p>
            <a:pPr lvl="1" marL="742950" indent="-285750">
              <a:spcBef>
                <a:spcPts val="400"/>
              </a:spcBef>
              <a:buClr>
                <a:srgbClr val="004C80"/>
              </a:buClr>
              <a:buSzPct val="85000"/>
              <a:buChar char="▪"/>
              <a:defRPr sz="1800"/>
            </a:pPr>
            <a:r>
              <a:t>Conclusion</a:t>
            </a:r>
          </a:p>
        </p:txBody>
      </p:sp>
      <p:grpSp>
        <p:nvGrpSpPr>
          <p:cNvPr id="74" name="Group"/>
          <p:cNvGrpSpPr/>
          <p:nvPr/>
        </p:nvGrpSpPr>
        <p:grpSpPr>
          <a:xfrm>
            <a:off x="6252924" y="1717675"/>
            <a:ext cx="4249739" cy="1325712"/>
            <a:chOff x="0" y="0"/>
            <a:chExt cx="4249737" cy="1325711"/>
          </a:xfrm>
        </p:grpSpPr>
        <p:sp>
          <p:nvSpPr>
            <p:cNvPr id="72" name="Rounded Rectangle"/>
            <p:cNvSpPr/>
            <p:nvPr/>
          </p:nvSpPr>
          <p:spPr>
            <a:xfrm>
              <a:off x="0" y="0"/>
              <a:ext cx="4249738" cy="1325712"/>
            </a:xfrm>
            <a:prstGeom prst="roundRect">
              <a:avLst>
                <a:gd name="adj" fmla="val 9021"/>
              </a:avLst>
            </a:prstGeom>
            <a:gradFill flip="none" rotWithShape="1">
              <a:gsLst>
                <a:gs pos="0">
                  <a:srgbClr val="EDEDED"/>
                </a:gs>
                <a:gs pos="64999">
                  <a:srgbClr val="D0D0D0"/>
                </a:gs>
                <a:gs pos="100000">
                  <a:srgbClr val="BCBCBC"/>
                </a:gs>
              </a:gsLst>
              <a:lin ang="5400000" scaled="0"/>
            </a:gradFill>
            <a:ln w="9525" cap="flat">
              <a:solidFill>
                <a:srgbClr val="000000"/>
              </a:solidFill>
              <a:prstDash val="solid"/>
              <a:round/>
            </a:ln>
            <a:effectLst>
              <a:outerShdw sx="100000" sy="100000" kx="0" ky="0" algn="b" rotWithShape="0" blurRad="38100" dist="20000" dir="5400000">
                <a:srgbClr val="000000">
                  <a:alpha val="37998"/>
                </a:srgbClr>
              </a:outerShdw>
            </a:effectLst>
          </p:spPr>
          <p:txBody>
            <a:bodyPr wrap="square" lIns="45719" tIns="45719" rIns="45719" bIns="45719" numCol="1" anchor="t">
              <a:noAutofit/>
            </a:bodyPr>
            <a:lstStyle/>
            <a:p>
              <a:pPr>
                <a:defRPr sz="1600"/>
              </a:pPr>
            </a:p>
          </p:txBody>
        </p:sp>
        <p:sp>
          <p:nvSpPr>
            <p:cNvPr id="73" name="The LOGO in the first page should be the LOGO of the Organisation of the Presenter, the other logos only needed to be inserted on the first slide.  Please note this is not compulsory, we simply request it."/>
            <p:cNvSpPr/>
            <p:nvPr/>
          </p:nvSpPr>
          <p:spPr>
            <a:xfrm>
              <a:off x="39776" y="39776"/>
              <a:ext cx="4103858"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1600"/>
              </a:lvl1pPr>
            </a:lstStyle>
            <a:p>
              <a:pPr/>
              <a:r>
                <a:t>The LOGO in the first page should be the LOGO of the Organisation of the Presenter, the other logos only needed to be inserted on the first slide.  Please note this is not compulsory, we simply request it.</a:t>
              </a:r>
            </a:p>
          </p:txBody>
        </p:sp>
      </p:grpSp>
      <p:sp>
        <p:nvSpPr>
          <p:cNvPr id="75" name="Line"/>
          <p:cNvSpPr/>
          <p:nvPr/>
        </p:nvSpPr>
        <p:spPr>
          <a:xfrm flipH="1" rot="10800000">
            <a:off x="4381262" y="2076450"/>
            <a:ext cx="1871663" cy="67786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0800" y="0"/>
                </a:lnTo>
                <a:lnTo>
                  <a:pt x="10800" y="21600"/>
                </a:lnTo>
                <a:lnTo>
                  <a:pt x="21600" y="21600"/>
                </a:lnTo>
              </a:path>
            </a:pathLst>
          </a:custGeom>
          <a:ln w="25400">
            <a:solidFill>
              <a:srgbClr val="000000"/>
            </a:solidFill>
            <a:tailEnd type="triangle"/>
          </a:ln>
          <a:effectLst>
            <a:outerShdw sx="100000" sy="100000" kx="0" ky="0" algn="b" rotWithShape="0" blurRad="38100" dist="20000" dir="5400000">
              <a:srgbClr val="000000">
                <a:alpha val="37998"/>
              </a:srgbClr>
            </a:outerShdw>
          </a:effectLst>
        </p:spPr>
        <p:txBody>
          <a:bodyPr lIns="45719" rIns="45719"/>
          <a:lstStyle/>
          <a:p>
            <a:pPr/>
          </a:p>
        </p:txBody>
      </p:sp>
      <p:sp>
        <p:nvSpPr>
          <p:cNvPr id="76" name="Line"/>
          <p:cNvSpPr/>
          <p:nvPr/>
        </p:nvSpPr>
        <p:spPr>
          <a:xfrm>
            <a:off x="3660537" y="3881440"/>
            <a:ext cx="2592388" cy="60166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10800" y="21600"/>
                </a:lnTo>
                <a:lnTo>
                  <a:pt x="10800" y="0"/>
                </a:lnTo>
                <a:lnTo>
                  <a:pt x="21600" y="0"/>
                </a:lnTo>
              </a:path>
            </a:pathLst>
          </a:custGeom>
          <a:ln w="25400">
            <a:solidFill>
              <a:srgbClr val="000000"/>
            </a:solidFill>
            <a:tailEnd type="triangle"/>
          </a:ln>
          <a:effectLst>
            <a:outerShdw sx="100000" sy="100000" kx="0" ky="0" algn="b" rotWithShape="0" blurRad="38100" dist="20000" dir="5400000">
              <a:srgbClr val="000000">
                <a:alpha val="37998"/>
              </a:srgbClr>
            </a:outerShdw>
          </a:effectLst>
        </p:spPr>
        <p:txBody>
          <a:bodyPr lIns="45719" rIns="45719"/>
          <a:lstStyle/>
          <a:p>
            <a:pPr/>
          </a:p>
        </p:txBody>
      </p:sp>
      <p:grpSp>
        <p:nvGrpSpPr>
          <p:cNvPr id="79" name="Group"/>
          <p:cNvGrpSpPr/>
          <p:nvPr/>
        </p:nvGrpSpPr>
        <p:grpSpPr>
          <a:xfrm>
            <a:off x="6252130" y="3294399"/>
            <a:ext cx="4321176" cy="1079501"/>
            <a:chOff x="0" y="504964"/>
            <a:chExt cx="4321175" cy="1079500"/>
          </a:xfrm>
        </p:grpSpPr>
        <p:sp>
          <p:nvSpPr>
            <p:cNvPr id="77" name="Rounded Rectangle"/>
            <p:cNvSpPr/>
            <p:nvPr/>
          </p:nvSpPr>
          <p:spPr>
            <a:xfrm>
              <a:off x="0" y="504964"/>
              <a:ext cx="4321175" cy="1079501"/>
            </a:xfrm>
            <a:prstGeom prst="roundRect">
              <a:avLst>
                <a:gd name="adj" fmla="val 16667"/>
              </a:avLst>
            </a:prstGeom>
            <a:gradFill flip="none" rotWithShape="1">
              <a:gsLst>
                <a:gs pos="0">
                  <a:srgbClr val="EDEDED"/>
                </a:gs>
                <a:gs pos="64999">
                  <a:srgbClr val="D0D0D0"/>
                </a:gs>
                <a:gs pos="100000">
                  <a:srgbClr val="BCBCBC"/>
                </a:gs>
              </a:gsLst>
              <a:lin ang="5400000" scaled="0"/>
            </a:gradFill>
            <a:ln w="9525" cap="flat">
              <a:solidFill>
                <a:srgbClr val="000000"/>
              </a:solidFill>
              <a:prstDash val="solid"/>
              <a:round/>
            </a:ln>
            <a:effectLst>
              <a:outerShdw sx="100000" sy="100000" kx="0" ky="0" algn="b" rotWithShape="0" blurRad="38100" dist="20000" dir="5400000">
                <a:srgbClr val="000000">
                  <a:alpha val="37998"/>
                </a:srgbClr>
              </a:outerShdw>
            </a:effectLst>
          </p:spPr>
          <p:txBody>
            <a:bodyPr wrap="square" lIns="45719" tIns="45719" rIns="45719" bIns="45719" numCol="1" anchor="t">
              <a:noAutofit/>
            </a:bodyPr>
            <a:lstStyle/>
            <a:p>
              <a:pPr>
                <a:defRPr sz="1600"/>
              </a:pPr>
            </a:p>
          </p:txBody>
        </p:sp>
        <p:sp>
          <p:nvSpPr>
            <p:cNvPr id="78" name="This is an example of the presentation. You are free to prepare the contents, preferably using the same fonts"/>
            <p:cNvSpPr txBox="1"/>
            <p:nvPr/>
          </p:nvSpPr>
          <p:spPr>
            <a:xfrm>
              <a:off x="57437" y="705138"/>
              <a:ext cx="4206301" cy="6791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defRPr sz="1600"/>
              </a:lvl1pPr>
            </a:lstStyle>
            <a:p>
              <a:pPr/>
              <a:r>
                <a:t>This is an example of the presentation. You are free to prepare the contents, preferably using the same fonts </a:t>
              </a:r>
            </a:p>
          </p:txBody>
        </p:sp>
      </p:gr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Struttura predefinita">
  <a:themeElements>
    <a:clrScheme name="Struttura predefinita">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Struttura predefinita">
      <a:majorFont>
        <a:latin typeface="Helvetica"/>
        <a:ea typeface="Helvetica"/>
        <a:cs typeface="Helvetica"/>
      </a:majorFont>
      <a:minorFont>
        <a:latin typeface="Times Roman"/>
        <a:ea typeface="Times Roman"/>
        <a:cs typeface="Times Roman"/>
      </a:minorFont>
    </a:fontScheme>
    <a:fmtScheme name="Struttura predefinit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Struttura predefinita">
  <a:themeElements>
    <a:clrScheme name="Struttura predefinita">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Struttura predefinita">
      <a:majorFont>
        <a:latin typeface="Helvetica"/>
        <a:ea typeface="Helvetica"/>
        <a:cs typeface="Helvetica"/>
      </a:majorFont>
      <a:minorFont>
        <a:latin typeface="Times Roman"/>
        <a:ea typeface="Times Roman"/>
        <a:cs typeface="Times Roman"/>
      </a:minorFont>
    </a:fontScheme>
    <a:fmtScheme name="Struttura predefinit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